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54" r:id="rId16"/>
  </p:sldIdLst>
  <p:sldSz cx="12192000" cy="6858000"/>
  <p:notesSz cx="6797675" cy="9926638"/>
  <p:embeddedFontLst>
    <p:embeddedFont>
      <p:font typeface="ShellHeavy" panose="00000700000000000000" pitchFamily="50" charset="0"/>
      <p:regular r:id="rId19"/>
      <p:bold r:id="rId20"/>
    </p:embeddedFont>
    <p:embeddedFont>
      <p:font typeface="ShellMedium" panose="00000600000000000000" pitchFamily="50" charset="0"/>
      <p:regular r:id="rId21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4681D-DFA6-4F02-BBE8-A682C6773BC2}" v="106" dt="2023-08-25T04:00:1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60" autoAdjust="0"/>
    <p:restoredTop sz="92442" autoAdjust="0"/>
  </p:normalViewPr>
  <p:slideViewPr>
    <p:cSldViewPr snapToGrid="0" snapToObjects="1" showGuides="1">
      <p:cViewPr varScale="1">
        <p:scale>
          <a:sx n="74" d="100"/>
          <a:sy n="74" d="100"/>
        </p:scale>
        <p:origin x="20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08/09/2023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08/09/2023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Technical Bootcamp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Akshita Verma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IT Data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Date appears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Footer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F25D-5BC1-FBB6-C93A-981EDEDC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Copy data from blob to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14B8DA-B7FF-2411-E020-941DA1705B8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338229" y="1363364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B9A31-F349-FABB-BE2B-D4F0B658D4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44DA5-F1F0-E02E-99D9-826CDFCC0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B6701-EA6B-212A-E3B5-F3AF510C1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2731660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426A-1073-C67B-8431-31ABA1E9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Factory (Hands 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EC91D-2642-B1D5-092B-EAD74205EC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531C1-6F5A-18DB-5EDF-8B3B3B23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BC9E3-5128-B5DF-FD3E-B7E9CE476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B70BC3-AA73-6CEE-7426-02834EA08075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49" y="1716040"/>
            <a:ext cx="6912290" cy="368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533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7A6B-DE97-A02C-D882-B8DC80FA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Factory (Hands 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5650-69C3-ABB4-8C9F-67F438CD28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B6112-1065-A754-3940-2A8212C74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7C9ED-3C13-4EE7-76B6-E7A4541AE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7E73C4-6279-8DF2-41FE-BA46915332ED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8" y="1630393"/>
            <a:ext cx="5340016" cy="283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EF9C575-B203-43D7-8921-9A790E10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79" y="1630393"/>
            <a:ext cx="6096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610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419D-C127-9E15-5A66-1D258D2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Factory (Hands 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2660-36D9-DDA8-9D7B-8277BE17D5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76547-CBAB-7727-8FE6-981AC6C5A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BCD04-5560-5154-8991-26A75A35E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ECBE2-8FD7-6B66-BB1C-ACD5D01B55C6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790700"/>
            <a:ext cx="5373202" cy="2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A4F61E0-23A8-878D-700E-209C8E9C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45" y="1721809"/>
            <a:ext cx="5447347" cy="292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3959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DA03-2526-6928-D9FC-5A60AB3A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Factory (Hands 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D2DF-1906-D67B-98AF-8EE21B5548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31A91-8A93-8EDA-153E-6ACC075DD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D1F9-38ED-439C-EFD7-91C4ED1BC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3A3440-49DF-9B4E-6DE3-00B1771E01E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26079"/>
            <a:ext cx="5478683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21269C8-2F7E-A31B-6FBE-F751A7894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319" y="1626079"/>
            <a:ext cx="5634575" cy="30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5285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9016-BB43-1007-6FD1-7CA584F3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Storage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C1AEC1-11EE-DF7E-0A05-45544BFA269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37194" y="1737294"/>
            <a:ext cx="4930379" cy="30814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3BC3B-A281-6EDA-71A0-D725CAEC55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44D4-3162-93AD-A67A-B21C3D05A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B9B3D-D8D6-E489-C205-5415B8CBB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D771E-C2C8-404A-8465-E4F82C0B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11" y="1737294"/>
            <a:ext cx="5164347" cy="3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22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E3F0-C334-5AE3-EDD6-940D8CE2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creation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834010-0E98-149B-1BFD-32B0190990E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466817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9E856-2AE2-685B-CBE6-774B5565F2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6018A-CC2E-8BF1-7C8F-548FDEE56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6AC-3425-4363-195B-0C52C516E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322561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082B-ADEE-4D84-3097-12FBB61C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share</a:t>
            </a:r>
            <a:br>
              <a:rPr lang="en-IN" dirty="0"/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21452E-37FC-BA3D-2029-88100912E3C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466817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B7C54-A314-212A-9225-51CCF54AFB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95B0-B426-4160-1B52-786695883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69606-5201-4DB9-268F-97978690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751230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A3DF-1C30-DC16-FC98-9909EA09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VM creation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4B418B-4BAC-C1CA-53D4-BA767AB176E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219644" y="1828408"/>
            <a:ext cx="5382885" cy="33643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0870-6DA4-1E32-2607-746BCB866A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0B47-7D42-EBB0-67CC-15BB0EAE0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86836-52E5-888D-6BC4-8C597C895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6E325B-3401-BEF8-8A71-CD02B678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4" y="1938038"/>
            <a:ext cx="5207479" cy="32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17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536C-5380-4970-CBBF-230B0626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EC11-26D0-11D3-99FC-84D3262AF4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CEFC7-6558-05CC-AE0A-E89A66FC1F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FFDEC-A60F-7FBB-96CD-BB64D07F8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6018-7718-D848-BF9A-7818C2A32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11A44-9F99-1650-044D-E77076F2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21" y="1991264"/>
            <a:ext cx="5992483" cy="37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148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64D5-B813-70B6-1D9E-0251EDE4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0BC20-444B-0133-810F-16B04EE9CA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721A-B3D8-27EF-8ED8-33810BB7EE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D3B2D-EF9A-697A-D266-EB88B2763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020BA-6C88-199D-4491-0DA74A64F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D7721-8A44-6AA3-BCBA-4073FCF7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28" y="2176401"/>
            <a:ext cx="5819553" cy="36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333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F27F-6DD2-6269-4905-4BB6FA99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21AADB-C792-9C83-0547-CD49A5598A9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078629" y="1389243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DDCCA-14B5-0A88-511C-82E57A5704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CD242-8D82-489F-AAF8-5AF119BE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8314A-54ED-0C8C-AF69-9608467B3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6685996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30B4-BA52-2331-64CF-0F1F1466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Copy data from one csv file to another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7463C-54CB-B5B9-9209-0A519DC50D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7735D-BE4E-D295-D335-7A5E7A619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301B0-BBA1-5C61-E642-73AA87843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63875C-A5F8-D6B3-8493-BBBA87318E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F4C4B1-87A5-0FB3-A90B-A45FBE4B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80" y="1879216"/>
            <a:ext cx="6309780" cy="39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2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6752</TotalTime>
  <Words>135</Words>
  <Application>Microsoft Office PowerPoint</Application>
  <PresentationFormat>Widescreen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ShellHeavy</vt:lpstr>
      <vt:lpstr>Arial</vt:lpstr>
      <vt:lpstr>ShellMedium</vt:lpstr>
      <vt:lpstr>Shell layouts with footer</vt:lpstr>
      <vt:lpstr>Technical Bootcamp</vt:lpstr>
      <vt:lpstr>Azure Storage</vt:lpstr>
      <vt:lpstr>Container creation</vt:lpstr>
      <vt:lpstr>File share </vt:lpstr>
      <vt:lpstr>VM creation</vt:lpstr>
      <vt:lpstr>PowerPoint Presentation</vt:lpstr>
      <vt:lpstr>Azure Data Factory</vt:lpstr>
      <vt:lpstr>PowerPoint Presentation</vt:lpstr>
      <vt:lpstr>Copy data from one csv file to another</vt:lpstr>
      <vt:lpstr>Copy data from blob to table</vt:lpstr>
      <vt:lpstr>Azure Data Factory (Hands on)</vt:lpstr>
      <vt:lpstr>Azure Data Factory (Hands on)</vt:lpstr>
      <vt:lpstr>Azure Data Factory (Hands on)</vt:lpstr>
      <vt:lpstr>Azure Data Factory (Hands on)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presentation title</dc:title>
  <dc:creator>Malik, Daksh SBOBNG-PTIY/FUF</dc:creator>
  <cp:lastModifiedBy>Verma, Akshita SBOBNG-PTIY/FBG</cp:lastModifiedBy>
  <cp:revision>75</cp:revision>
  <dcterms:created xsi:type="dcterms:W3CDTF">2023-08-25T03:56:44Z</dcterms:created>
  <dcterms:modified xsi:type="dcterms:W3CDTF">2023-09-09T12:05:49Z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